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handoutMasterIdLst>
    <p:handoutMasterId r:id="rId16"/>
  </p:handoutMasterIdLst>
  <p:sldIdLst>
    <p:sldId id="257" r:id="rId4"/>
    <p:sldId id="258" r:id="rId5"/>
    <p:sldId id="259" r:id="rId6"/>
    <p:sldId id="269" r:id="rId7"/>
    <p:sldId id="261" r:id="rId8"/>
    <p:sldId id="263" r:id="rId9"/>
    <p:sldId id="260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62" d="100"/>
          <a:sy n="162" d="100"/>
        </p:scale>
        <p:origin x="13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17813B-8CDB-4528-8DF2-2BF950C83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5E57B-84E1-4FAF-BB40-3F17D378B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2EE-E349-47EC-ABB0-7045815A187C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9C4E-2A35-4826-943E-713CE7F8D6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E20F-9FA9-4E1A-B025-A3568DB25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3454-3C47-48D4-BF95-A5ACAAD49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7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9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5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2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4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08-09-2020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6842258" cy="32371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calculation results user from segment 87 has higher churn rate than segment 30, means that segment 30 has better performance.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can we do for segment 87?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Why are they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leaving?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 out and enggage with customers, talk to them, look at their proffile,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identify characteristics and analyze past interactions with the product.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hat action can we derive from the results?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Call customers who left and ask them for feedback, communicate to them the latest developments that might be in their interest. This approach will create a felling of customers needs and perspective of your product. Preferable is calling and talk to them rather than send him to fill in a survey.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ich features have the most impact on a customer leaving?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question should be addressed to customer support team.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631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7675" y="3810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144984" y="802964"/>
            <a:ext cx="3870900" cy="42795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 create a temporary table of months.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subscriptions),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from subscriptions and your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),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status, from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Shape 323">
            <a:extLst>
              <a:ext uri="{FF2B5EF4-FFF2-40B4-BE49-F238E27FC236}">
                <a16:creationId xmlns:a16="http://schemas.microsoft.com/office/drawing/2014/main" id="{9CAAEA69-69F7-4E0D-B72C-26CCABACEBD9}"/>
              </a:ext>
            </a:extLst>
          </p:cNvPr>
          <p:cNvSpPr txBox="1"/>
          <p:nvPr/>
        </p:nvSpPr>
        <p:spPr>
          <a:xfrm>
            <a:off x="5364336" y="38100"/>
            <a:ext cx="3779664" cy="49527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((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OR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)THEN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--SELECT * FROM status LIMIT 100;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temporary table that is a SUM of the active and canceled subscriptions for each segment, for each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segment,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1, 2)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Calculate the churn rates for the two segments over the three month period.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 (100.0 *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1)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1743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41350" y="1271174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of the project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 Black"/>
              </a:rPr>
              <a:t>3.</a:t>
            </a:r>
            <a:r>
              <a:rPr lang="en" sz="2400" dirty="0">
                <a:solidFill>
                  <a:schemeClr val="lt1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sym typeface="Roboto Black"/>
              </a:rPr>
              <a:t>Compare churn rate between user segments and further insights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of the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45141"/>
            <a:ext cx="8520600" cy="60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77558" y="749219"/>
            <a:ext cx="7232610" cy="34334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the churn rate?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SAS companies churn rate is a business metric for measuring how good your product is doing and refers to customers  who have lost over a period of time.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we calculate churn rate?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For this type of business the churn rate is calculated by the following mathematical ratio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between  number of users who canceled the subscription in a given time period divided by the total active users at the beginning of that period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helpful churn rate?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See how your product is performing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See the health of your product, why people are leaving, first step to diagnose why a product is doing well or not.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4455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4" y="-276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Company and dataset 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786877" y="773756"/>
            <a:ext cx="3357123" cy="375413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get familiar with the dataset.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extract from dataset the range of months data provided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'month',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query to display  users segments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773756"/>
            <a:ext cx="5608902" cy="20162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Company 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Codeflix, a streaming video startup,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interested in measuring the churn rate between two segments of users.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Codeflix requires a minimum of subscriptions length of 31 days.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provided contain four columns, due to the minimum subscription length of 31 days,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there are 3 months for churn calculation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running ad campaigns and create A/B test,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segmenting users by two landing page.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1938870"/>
              </p:ext>
            </p:extLst>
          </p:nvPr>
        </p:nvGraphicFramePr>
        <p:xfrm>
          <a:off x="177975" y="2790000"/>
          <a:ext cx="2271008" cy="12191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Subscribtion   channel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30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87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B08E2AF-3DCA-4948-A5DB-533E5F53D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139095"/>
              </p:ext>
            </p:extLst>
          </p:nvPr>
        </p:nvGraphicFramePr>
        <p:xfrm>
          <a:off x="3863544" y="2802529"/>
          <a:ext cx="1315556" cy="2255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15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82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Dataset time period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2017-01-31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2017-02-28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2017-03-01 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2017-03-31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5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the users who cancel the subscription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26659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Calculate the users who left Codeflix for the time period provided by the dataset.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293721128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B9037D-B962-4443-830B-B1C8806E1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" t="1" r="4144" b="597"/>
          <a:stretch/>
        </p:blipFill>
        <p:spPr>
          <a:xfrm>
            <a:off x="5345809" y="768494"/>
            <a:ext cx="3331207" cy="24533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Compare churn rate between user segments and further insights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95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customer churn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churn rate for segment 87 and 30 for the three months period.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25% &amp; segment 30 : 8%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32% &amp; segment 30 : 7%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49% &amp; segment 30 : 12%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Shape 317">
            <a:extLst>
              <a:ext uri="{FF2B5EF4-FFF2-40B4-BE49-F238E27FC236}">
                <a16:creationId xmlns:a16="http://schemas.microsoft.com/office/drawing/2014/main" id="{E24CFD8D-0266-4AB9-93CE-3165A53AF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14936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48.6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C0374D-09F8-4061-9AD5-AD396C430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" t="4283" r="2503" b="1533"/>
          <a:stretch/>
        </p:blipFill>
        <p:spPr>
          <a:xfrm>
            <a:off x="5291721" y="768494"/>
            <a:ext cx="2928470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Microsoft Office PowerPoint</Application>
  <PresentationFormat>On-screen Show (16:9)</PresentationFormat>
  <Paragraphs>163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</vt:lpstr>
      <vt:lpstr>Courier New</vt:lpstr>
      <vt:lpstr>Roboto Thin</vt:lpstr>
      <vt:lpstr>Arial</vt:lpstr>
      <vt:lpstr>Dosis</vt:lpstr>
      <vt:lpstr>Roboto Black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Apachitei, Petru</cp:lastModifiedBy>
  <cp:revision>51</cp:revision>
  <dcterms:modified xsi:type="dcterms:W3CDTF">2020-08-16T12:39:21Z</dcterms:modified>
</cp:coreProperties>
</file>